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42" r:id="rId2"/>
    <p:sldId id="348" r:id="rId3"/>
    <p:sldId id="338" r:id="rId4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28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43"/>
    <p:restoredTop sz="80748"/>
  </p:normalViewPr>
  <p:slideViewPr>
    <p:cSldViewPr snapToGrid="0" showGuides="1">
      <p:cViewPr varScale="1">
        <p:scale>
          <a:sx n="102" d="100"/>
          <a:sy n="102" d="100"/>
        </p:scale>
        <p:origin x="2128" y="176"/>
      </p:cViewPr>
      <p:guideLst>
        <p:guide orient="horz" pos="2162"/>
        <p:guide pos="28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media/image5.jp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D2A48B96-639E-45A3-A0BA-2464DFDB1FA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205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3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A6837353-30EB-4A48-80EB-173D804AEFBD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178302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70940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781630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4D9EE1-E777-6C48-A179-53C8CEAD8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977" y="321734"/>
            <a:ext cx="3939213" cy="290517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C05CB00-5064-C74B-A222-00E3973A81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195" y="321734"/>
            <a:ext cx="4552441" cy="606992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flipV="1">
            <a:off x="-15875" y="6786563"/>
            <a:ext cx="12192000" cy="762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266155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ody of water with boats in it&#10;&#10;Description automatically generated with medium confidence">
            <a:extLst>
              <a:ext uri="{FF2B5EF4-FFF2-40B4-BE49-F238E27FC236}">
                <a16:creationId xmlns:a16="http://schemas.microsoft.com/office/drawing/2014/main" id="{9B2D62C9-DEB2-7E41-AB19-4FA1590B18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10" r="2" b="2"/>
          <a:stretch/>
        </p:blipFill>
        <p:spPr>
          <a:xfrm>
            <a:off x="6887045" y="10"/>
            <a:ext cx="4661488" cy="3104198"/>
          </a:xfrm>
          <a:prstGeom prst="rect">
            <a:avLst/>
          </a:prstGeom>
        </p:spPr>
      </p:pic>
      <p:pic>
        <p:nvPicPr>
          <p:cNvPr id="4" name="Picture 3" descr="A white yacht in the water&#10;&#10;Description automatically generated with medium confidence">
            <a:extLst>
              <a:ext uri="{FF2B5EF4-FFF2-40B4-BE49-F238E27FC236}">
                <a16:creationId xmlns:a16="http://schemas.microsoft.com/office/drawing/2014/main" id="{E5712E6C-9EA7-B54C-BD73-7851DC3CA3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8" r="-1" b="14142"/>
          <a:stretch/>
        </p:blipFill>
        <p:spPr>
          <a:xfrm>
            <a:off x="5419264" y="3265080"/>
            <a:ext cx="6129269" cy="3592925"/>
          </a:xfrm>
          <a:prstGeom prst="rect">
            <a:avLst/>
          </a:prstGeom>
        </p:spPr>
      </p:pic>
      <p:pic>
        <p:nvPicPr>
          <p:cNvPr id="10" name="Picture 9" descr="A picture containing sky, outdoor, water, boat&#10;&#10;Description automatically generated">
            <a:extLst>
              <a:ext uri="{FF2B5EF4-FFF2-40B4-BE49-F238E27FC236}">
                <a16:creationId xmlns:a16="http://schemas.microsoft.com/office/drawing/2014/main" id="{B41AB8BD-EBFC-2548-9036-F2698E97D9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2" r="1" b="1"/>
          <a:stretch/>
        </p:blipFill>
        <p:spPr>
          <a:xfrm>
            <a:off x="643467" y="-5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49FA6A2-2239-4EF2-9EB3-B1DC295FE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78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7">
            <a:extLst>
              <a:ext uri="{FF2B5EF4-FFF2-40B4-BE49-F238E27FC236}">
                <a16:creationId xmlns:a16="http://schemas.microsoft.com/office/drawing/2014/main" id="{CEC27341-4ABB-43EF-9E57-10A858F92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731A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D2B98C55-54CC-433B-905F-FB0B2D200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3414014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19E21906-D4D4-4F16-9228-3E004930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1968" y="485853"/>
            <a:ext cx="3575304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decorated&#10;&#10;Description automatically generated">
            <a:extLst>
              <a:ext uri="{FF2B5EF4-FFF2-40B4-BE49-F238E27FC236}">
                <a16:creationId xmlns:a16="http://schemas.microsoft.com/office/drawing/2014/main" id="{1436E65C-59B0-8F4A-89F5-0E36319D2B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0" r="1" b="3131"/>
          <a:stretch/>
        </p:blipFill>
        <p:spPr>
          <a:xfrm rot="5400000">
            <a:off x="3645600" y="1872152"/>
            <a:ext cx="4428038" cy="311313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65BCC85-4C69-4CFB-A36A-6A489B87F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139" y="484069"/>
            <a:ext cx="3899229" cy="28642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person, snack food&#10;&#10;Description automatically generated">
            <a:extLst>
              <a:ext uri="{FF2B5EF4-FFF2-40B4-BE49-F238E27FC236}">
                <a16:creationId xmlns:a16="http://schemas.microsoft.com/office/drawing/2014/main" id="{DC89C0D2-2573-F849-B724-21887A8298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7" t="2938" r="1" b="2940"/>
          <a:stretch/>
        </p:blipFill>
        <p:spPr>
          <a:xfrm rot="5400000">
            <a:off x="92074" y="1924240"/>
            <a:ext cx="4221772" cy="308132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A14BDAC-394B-4E9A-8ECE-61AA1A7C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139" y="3509152"/>
            <a:ext cx="3899229" cy="284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E9649A-1815-6A46-8F0B-E3698F7236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3944" y="3465199"/>
            <a:ext cx="2284009" cy="289115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flipV="1">
            <a:off x="-15875" y="6786563"/>
            <a:ext cx="12192000" cy="762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4" name="Picture 3" descr="A picture containing text, outdoor, tree, person&#10;&#10;Description automatically generated">
            <a:extLst>
              <a:ext uri="{FF2B5EF4-FFF2-40B4-BE49-F238E27FC236}">
                <a16:creationId xmlns:a16="http://schemas.microsoft.com/office/drawing/2014/main" id="{DB613CA8-8DB3-AB4D-A6EB-9F4FE540026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9" r="1" b="1"/>
          <a:stretch/>
        </p:blipFill>
        <p:spPr>
          <a:xfrm rot="5400000">
            <a:off x="8334465" y="905458"/>
            <a:ext cx="2882968" cy="204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04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6722</TotalTime>
  <Words>0</Words>
  <Application>Microsoft Macintosh PowerPoint</Application>
  <PresentationFormat>Widescreen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主题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li jiarui0122</cp:lastModifiedBy>
  <cp:revision>198</cp:revision>
  <dcterms:created xsi:type="dcterms:W3CDTF">2021-08-29T10:44:14Z</dcterms:created>
  <dcterms:modified xsi:type="dcterms:W3CDTF">2021-09-03T02:58:40Z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